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docProps/custom.xml" ContentType="application/vnd.openxmlformats-officedocument.custom-properties+xml"/>
  <Override PartName="/customXML/itemProps.xml" ContentType="application/vnd.openxmlformats-officedocument.customXml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officeDocument" Target="ppt/presentation.xml" Id="rId1" /><Relationship Type="http://schemas.openxmlformats.org/officeDocument/2006/relationships/extended-properties" Target="docProps/app.xml" Id="rId4" /><Relationship Type="http://schemas.openxmlformats.org/officeDocument/2006/relationships/custom-properties" Target="/docProps/custom.xml" Id="R154cef1241e34b56"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2" d="100"/>
          <a:sy n="112" d="100"/>
        </p:scale>
        <p:origin x="-1548" y="-1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&#65279;<?xml version="1.0" encoding="utf-8"?><Relationships xmlns="http://schemas.openxmlformats.org/package/2006/relationships"><Relationship Type="http://schemas.openxmlformats.org/officeDocument/2006/relationships/slide" Target="slides/slide2.xml" Id="rId3" /><Relationship Type="http://schemas.openxmlformats.org/officeDocument/2006/relationships/tableStyles" Target="tableStyles.xml" Id="rId7" /><Relationship Type="http://schemas.openxmlformats.org/officeDocument/2006/relationships/slide" Target="slides/slide1.xml" Id="rId2" /><Relationship Type="http://schemas.openxmlformats.org/officeDocument/2006/relationships/slideMaster" Target="slideMasters/slideMaster1.xml" Id="rId1" /><Relationship Type="http://schemas.openxmlformats.org/officeDocument/2006/relationships/theme" Target="theme/theme1.xml" Id="rId6" /><Relationship Type="http://schemas.openxmlformats.org/officeDocument/2006/relationships/viewProps" Target="viewProps.xml" Id="rId5" /><Relationship Type="http://schemas.openxmlformats.org/officeDocument/2006/relationships/presProps" Target="presProps.xml" Id="rId4" /><Relationship Type="http://schemas.openxmlformats.org/officeDocument/2006/relationships/customXml" Target="/customXML/item.xml" Id="Re1b1a597b0ca484b"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4D9B28E1-5E04-41D9-BC81-532A8E1C3394}" type="datetimeFigureOut">
              <a:rPr lang="en-NZ" smtClean="0"/>
              <a:pPr/>
              <a:t>5/09/2018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891EAA6-3922-445E-A815-5CC7DE08C149}" type="slidenum">
              <a:rPr lang="en-NZ" smtClean="0"/>
              <a:pPr/>
              <a:t>‹#›</a:t>
            </a:fld>
            <a:endParaRPr lang="en-NZ"/>
          </a:p>
        </p:txBody>
      </p:sp>
    </p:spTree>
    <p:extLst>
      <p:ext uri="{BB962C8B-B14F-4D97-AF65-F5344CB8AC3E}">
        <p14:creationId xmlns="" xmlns:p14="http://schemas.microsoft.com/office/powerpoint/2010/main" val="2988745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4D9B28E1-5E04-41D9-BC81-532A8E1C3394}" type="datetimeFigureOut">
              <a:rPr lang="en-NZ" smtClean="0"/>
              <a:pPr/>
              <a:t>5/09/2018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891EAA6-3922-445E-A815-5CC7DE08C149}" type="slidenum">
              <a:rPr lang="en-NZ" smtClean="0"/>
              <a:pPr/>
              <a:t>‹#›</a:t>
            </a:fld>
            <a:endParaRPr lang="en-NZ"/>
          </a:p>
        </p:txBody>
      </p:sp>
    </p:spTree>
    <p:extLst>
      <p:ext uri="{BB962C8B-B14F-4D97-AF65-F5344CB8AC3E}">
        <p14:creationId xmlns="" xmlns:p14="http://schemas.microsoft.com/office/powerpoint/2010/main" val="1601647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4D9B28E1-5E04-41D9-BC81-532A8E1C3394}" type="datetimeFigureOut">
              <a:rPr lang="en-NZ" smtClean="0"/>
              <a:pPr/>
              <a:t>5/09/2018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891EAA6-3922-445E-A815-5CC7DE08C149}" type="slidenum">
              <a:rPr lang="en-NZ" smtClean="0"/>
              <a:pPr/>
              <a:t>‹#›</a:t>
            </a:fld>
            <a:endParaRPr lang="en-NZ"/>
          </a:p>
        </p:txBody>
      </p:sp>
    </p:spTree>
    <p:extLst>
      <p:ext uri="{BB962C8B-B14F-4D97-AF65-F5344CB8AC3E}">
        <p14:creationId xmlns="" xmlns:p14="http://schemas.microsoft.com/office/powerpoint/2010/main" val="3936434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4D9B28E1-5E04-41D9-BC81-532A8E1C3394}" type="datetimeFigureOut">
              <a:rPr lang="en-NZ" smtClean="0"/>
              <a:pPr/>
              <a:t>5/09/2018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891EAA6-3922-445E-A815-5CC7DE08C149}" type="slidenum">
              <a:rPr lang="en-NZ" smtClean="0"/>
              <a:pPr/>
              <a:t>‹#›</a:t>
            </a:fld>
            <a:endParaRPr lang="en-NZ"/>
          </a:p>
        </p:txBody>
      </p:sp>
    </p:spTree>
    <p:extLst>
      <p:ext uri="{BB962C8B-B14F-4D97-AF65-F5344CB8AC3E}">
        <p14:creationId xmlns="" xmlns:p14="http://schemas.microsoft.com/office/powerpoint/2010/main" val="2773360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9B28E1-5E04-41D9-BC81-532A8E1C3394}" type="datetimeFigureOut">
              <a:rPr lang="en-NZ" smtClean="0"/>
              <a:pPr/>
              <a:t>5/09/2018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891EAA6-3922-445E-A815-5CC7DE08C149}" type="slidenum">
              <a:rPr lang="en-NZ" smtClean="0"/>
              <a:pPr/>
              <a:t>‹#›</a:t>
            </a:fld>
            <a:endParaRPr lang="en-NZ"/>
          </a:p>
        </p:txBody>
      </p:sp>
    </p:spTree>
    <p:extLst>
      <p:ext uri="{BB962C8B-B14F-4D97-AF65-F5344CB8AC3E}">
        <p14:creationId xmlns="" xmlns:p14="http://schemas.microsoft.com/office/powerpoint/2010/main" val="3361177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4D9B28E1-5E04-41D9-BC81-532A8E1C3394}" type="datetimeFigureOut">
              <a:rPr lang="en-NZ" smtClean="0"/>
              <a:pPr/>
              <a:t>5/09/2018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891EAA6-3922-445E-A815-5CC7DE08C149}" type="slidenum">
              <a:rPr lang="en-NZ" smtClean="0"/>
              <a:pPr/>
              <a:t>‹#›</a:t>
            </a:fld>
            <a:endParaRPr lang="en-NZ"/>
          </a:p>
        </p:txBody>
      </p:sp>
    </p:spTree>
    <p:extLst>
      <p:ext uri="{BB962C8B-B14F-4D97-AF65-F5344CB8AC3E}">
        <p14:creationId xmlns="" xmlns:p14="http://schemas.microsoft.com/office/powerpoint/2010/main" val="425095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4D9B28E1-5E04-41D9-BC81-532A8E1C3394}" type="datetimeFigureOut">
              <a:rPr lang="en-NZ" smtClean="0"/>
              <a:pPr/>
              <a:t>5/09/2018</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9891EAA6-3922-445E-A815-5CC7DE08C149}" type="slidenum">
              <a:rPr lang="en-NZ" smtClean="0"/>
              <a:pPr/>
              <a:t>‹#›</a:t>
            </a:fld>
            <a:endParaRPr lang="en-NZ"/>
          </a:p>
        </p:txBody>
      </p:sp>
    </p:spTree>
    <p:extLst>
      <p:ext uri="{BB962C8B-B14F-4D97-AF65-F5344CB8AC3E}">
        <p14:creationId xmlns="" xmlns:p14="http://schemas.microsoft.com/office/powerpoint/2010/main" val="2792298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4D9B28E1-5E04-41D9-BC81-532A8E1C3394}" type="datetimeFigureOut">
              <a:rPr lang="en-NZ" smtClean="0"/>
              <a:pPr/>
              <a:t>5/09/2018</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9891EAA6-3922-445E-A815-5CC7DE08C149}" type="slidenum">
              <a:rPr lang="en-NZ" smtClean="0"/>
              <a:pPr/>
              <a:t>‹#›</a:t>
            </a:fld>
            <a:endParaRPr lang="en-NZ"/>
          </a:p>
        </p:txBody>
      </p:sp>
    </p:spTree>
    <p:extLst>
      <p:ext uri="{BB962C8B-B14F-4D97-AF65-F5344CB8AC3E}">
        <p14:creationId xmlns="" xmlns:p14="http://schemas.microsoft.com/office/powerpoint/2010/main" val="1244276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B28E1-5E04-41D9-BC81-532A8E1C3394}" type="datetimeFigureOut">
              <a:rPr lang="en-NZ" smtClean="0"/>
              <a:pPr/>
              <a:t>5/09/2018</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9891EAA6-3922-445E-A815-5CC7DE08C149}" type="slidenum">
              <a:rPr lang="en-NZ" smtClean="0"/>
              <a:pPr/>
              <a:t>‹#›</a:t>
            </a:fld>
            <a:endParaRPr lang="en-NZ"/>
          </a:p>
        </p:txBody>
      </p:sp>
    </p:spTree>
    <p:extLst>
      <p:ext uri="{BB962C8B-B14F-4D97-AF65-F5344CB8AC3E}">
        <p14:creationId xmlns="" xmlns:p14="http://schemas.microsoft.com/office/powerpoint/2010/main" val="3105561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9B28E1-5E04-41D9-BC81-532A8E1C3394}" type="datetimeFigureOut">
              <a:rPr lang="en-NZ" smtClean="0"/>
              <a:pPr/>
              <a:t>5/09/2018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891EAA6-3922-445E-A815-5CC7DE08C149}" type="slidenum">
              <a:rPr lang="en-NZ" smtClean="0"/>
              <a:pPr/>
              <a:t>‹#›</a:t>
            </a:fld>
            <a:endParaRPr lang="en-NZ"/>
          </a:p>
        </p:txBody>
      </p:sp>
    </p:spTree>
    <p:extLst>
      <p:ext uri="{BB962C8B-B14F-4D97-AF65-F5344CB8AC3E}">
        <p14:creationId xmlns="" xmlns:p14="http://schemas.microsoft.com/office/powerpoint/2010/main" val="2560279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9B28E1-5E04-41D9-BC81-532A8E1C3394}" type="datetimeFigureOut">
              <a:rPr lang="en-NZ" smtClean="0"/>
              <a:pPr/>
              <a:t>5/09/2018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891EAA6-3922-445E-A815-5CC7DE08C149}" type="slidenum">
              <a:rPr lang="en-NZ" smtClean="0"/>
              <a:pPr/>
              <a:t>‹#›</a:t>
            </a:fld>
            <a:endParaRPr lang="en-NZ"/>
          </a:p>
        </p:txBody>
      </p:sp>
    </p:spTree>
    <p:extLst>
      <p:ext uri="{BB962C8B-B14F-4D97-AF65-F5344CB8AC3E}">
        <p14:creationId xmlns="" xmlns:p14="http://schemas.microsoft.com/office/powerpoint/2010/main" val="1330831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9B28E1-5E04-41D9-BC81-532A8E1C3394}" type="datetimeFigureOut">
              <a:rPr lang="en-NZ" smtClean="0"/>
              <a:pPr/>
              <a:t>5/09/2018</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91EAA6-3922-445E-A815-5CC7DE08C149}" type="slidenum">
              <a:rPr lang="en-NZ" smtClean="0"/>
              <a:pPr/>
              <a:t>‹#›</a:t>
            </a:fld>
            <a:endParaRPr lang="en-NZ"/>
          </a:p>
        </p:txBody>
      </p:sp>
    </p:spTree>
    <p:extLst>
      <p:ext uri="{BB962C8B-B14F-4D97-AF65-F5344CB8AC3E}">
        <p14:creationId xmlns="" xmlns:p14="http://schemas.microsoft.com/office/powerpoint/2010/main" val="1562304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endParaRPr lang="en-NZ" dirty="0"/>
          </a:p>
        </p:txBody>
      </p:sp>
      <p:pic>
        <p:nvPicPr>
          <p:cNvPr id="1026" name="Picture 2"/>
          <p:cNvPicPr>
            <a:picLocks noChangeAspect="1" noChangeArrowheads="1"/>
          </p:cNvPicPr>
          <p:nvPr/>
        </p:nvPicPr>
        <p:blipFill>
          <a:blip r:embed="rId2" cstate="print"/>
          <a:srcRect l="16002" t="15909" r="921" b="12503"/>
          <a:stretch>
            <a:fillRect/>
          </a:stretch>
        </p:blipFill>
        <p:spPr bwMode="auto">
          <a:xfrm>
            <a:off x="0" y="0"/>
            <a:ext cx="9154100" cy="4437112"/>
          </a:xfrm>
          <a:prstGeom prst="rect">
            <a:avLst/>
          </a:prstGeom>
          <a:noFill/>
          <a:ln w="9525">
            <a:noFill/>
            <a:miter lim="800000"/>
            <a:headEnd/>
            <a:tailEnd/>
          </a:ln>
        </p:spPr>
      </p:pic>
      <p:sp>
        <p:nvSpPr>
          <p:cNvPr id="5" name="TextBox 4"/>
          <p:cNvSpPr txBox="1"/>
          <p:nvPr/>
        </p:nvSpPr>
        <p:spPr>
          <a:xfrm>
            <a:off x="395536" y="4725144"/>
            <a:ext cx="3168352" cy="1384995"/>
          </a:xfrm>
          <a:prstGeom prst="rect">
            <a:avLst/>
          </a:prstGeom>
          <a:noFill/>
        </p:spPr>
        <p:txBody>
          <a:bodyPr wrap="square" rtlCol="0">
            <a:spAutoFit/>
          </a:bodyPr>
          <a:lstStyle/>
          <a:p>
            <a:r>
              <a:rPr lang="en-NZ" sz="1400" dirty="0" smtClean="0"/>
              <a:t>Key </a:t>
            </a:r>
          </a:p>
          <a:p>
            <a:r>
              <a:rPr lang="en-NZ" sz="1400" dirty="0" smtClean="0">
                <a:solidFill>
                  <a:srgbClr val="00B050"/>
                </a:solidFill>
              </a:rPr>
              <a:t>green = pipe flow &gt; 240L/s up to 360L/s</a:t>
            </a:r>
          </a:p>
          <a:p>
            <a:r>
              <a:rPr lang="en-NZ" sz="1400" dirty="0" smtClean="0">
                <a:solidFill>
                  <a:schemeClr val="accent6">
                    <a:lumMod val="75000"/>
                  </a:schemeClr>
                </a:solidFill>
              </a:rPr>
              <a:t>Orange = pump on and flow up to 500L/s</a:t>
            </a:r>
          </a:p>
          <a:p>
            <a:r>
              <a:rPr lang="en-NZ" sz="1400" dirty="0" smtClean="0">
                <a:solidFill>
                  <a:srgbClr val="7030A0"/>
                </a:solidFill>
              </a:rPr>
              <a:t>Purple = up to 240 L/s</a:t>
            </a:r>
          </a:p>
          <a:p>
            <a:r>
              <a:rPr lang="en-NZ" sz="1400" dirty="0" smtClean="0">
                <a:solidFill>
                  <a:srgbClr val="FF0000"/>
                </a:solidFill>
              </a:rPr>
              <a:t>Red = pipe flow only and between 240 and 360 L/s</a:t>
            </a:r>
            <a:endParaRPr lang="en-NZ" sz="14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p:txBody>
          <a:bodyPr>
            <a:normAutofit/>
          </a:bodyPr>
          <a:lstStyle/>
          <a:p>
            <a:r>
              <a:rPr lang="en-NZ" sz="1000" dirty="0" smtClean="0"/>
              <a:t>The graph contains a bunch of data on Lake Ōkāreka level and flow down the Waitangi Stream. The blue line is lake level since Feb 2017. The red line is the flow down the Waitangi Stream since July 2017 when the recorder was installed. There are red dotted lines to indicate various target and warning levels. The lower target level does not feature on this graph as the lake has not been near the bottom of the range since Feb 2017. Over 2018 we have been able to keep the lake within about 200mm of the top of the consented target range. Along the bottom of the graph the coloured lines show the times when we have run at various  flow options: consented flow of 240L/s, up to maximum pipe flow of 240 to 360 L/s and additional flow using the pump up to 500 L/s. Note also that the flow data has some data spikes. These are not real measurements but just spikes on the recorder. They should be ignored and just look at the steady </a:t>
            </a:r>
            <a:r>
              <a:rPr lang="en-NZ" sz="1000" dirty="0" err="1" smtClean="0"/>
              <a:t>recodings</a:t>
            </a:r>
            <a:r>
              <a:rPr lang="en-NZ" sz="1000" dirty="0" smtClean="0"/>
              <a:t>.</a:t>
            </a:r>
            <a:endParaRPr lang="en-NZ" sz="1000" dirty="0"/>
          </a:p>
        </p:txBody>
      </p:sp>
    </p:spTree>
    <p:extLst>
      <p:ext uri="{BB962C8B-B14F-4D97-AF65-F5344CB8AC3E}">
        <p14:creationId xmlns="" xmlns:p14="http://schemas.microsoft.com/office/powerpoint/2010/main" val="3050080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xml.rels>&#65279;<?xml version="1.0" encoding="utf-8"?><Relationships xmlns="http://schemas.openxmlformats.org/package/2006/relationships"><Relationship Type="http://schemas.openxmlformats.org/officeDocument/2006/relationships/customXmlProps" Target="/customXML/itemProps.xml" Id="Rd3c4172d526e4b2384ade4b889302c76" /></Relationships>
</file>

<file path=customXML/item.xml><?xml version="1.0" encoding="utf-8"?>
<metadata xmlns="http://www.objective.com/ecm/document/metadata/BFB6F7442CDB4D47AAEFFE50118F3370" version="1.0.0">
  <systemFields>
    <field name="Objective-Id">
      <value order="0">A3100977</value>
    </field>
    <field name="Objective-Title">
      <value order="0">180905 Flow vs level</value>
    </field>
    <field name="Objective-Description">
      <value order="0"/>
    </field>
    <field name="Objective-CreationStamp">
      <value order="0">2019-01-13T21:58:44Z</value>
    </field>
    <field name="Objective-IsApproved">
      <value order="0">false</value>
    </field>
    <field name="Objective-IsPublished">
      <value order="0">false</value>
    </field>
    <field name="Objective-DatePublished">
      <value order="0"/>
    </field>
    <field name="Objective-ModificationStamp">
      <value order="0">2019-01-13T22:09:11Z</value>
    </field>
    <field name="Objective-Owner">
      <value order="0">Andy Bruere</value>
    </field>
    <field name="Objective-Path">
      <value order="0">EasyInfo Global Folder:'Virtual Filing Cabinet':Natural Resource Management:Integrated Catchments Programme Management:Rotorua Te Arawa Lakes Programme:Rotorua Te Arawa Lakes Programme Implementation:Rotorua Lakes:02 Lake Okareka:Lake Level Control:. Long term consent application work:. Web site info:. Appendix 3</value>
    </field>
    <field name="Objective-Parent">
      <value order="0">. Appendix 3</value>
    </field>
    <field name="Objective-State">
      <value order="0">Being Drafted</value>
    </field>
    <field name="Objective-VersionId">
      <value order="0">vA4718199</value>
    </field>
    <field name="Objective-Version">
      <value order="0">0.1</value>
    </field>
    <field name="Objective-VersionNumber">
      <value order="0">1</value>
    </field>
    <field name="Objective-VersionComment">
      <value order="0">First version</value>
    </field>
    <field name="Objective-FileNumber">
      <value order="0">4.04836</value>
    </field>
    <field name="Objective-Classification">
      <value order="0">Corporate Access</value>
    </field>
    <field name="Objective-Caveats">
      <value order="0"/>
    </field>
  </systemFields>
  <catalogues>
    <catalogue name="Planning, Control And Reporting Type Catalogue" type="type" ori="id:cA23">
      <field name="Objective-Operative Date">
        <value order="0"/>
      </field>
      <field name="Objective-Author">
        <value order="0"/>
      </field>
      <field name="Objective-On Behalf Of">
        <value order="0"/>
      </field>
      <field name="Objective-Accela Key">
        <value order="0"/>
      </field>
      <field name="Objective-Connect Creator">
        <value order="0"/>
      </field>
    </catalogue>
  </catalogues>
</metadata>
</file>

<file path=customXML/itemProps.xml><?xml version="1.0" encoding="utf-8"?>
<ds:datastoreItem xmlns:ds="http://schemas.openxmlformats.org/officeDocument/2006/customXml" ds:itemID="{5745109E-2DDF-40CB-AC2B-FF9B10C90820}">
  <ds:schemaRefs>
    <ds:schemaRef ds:uri="http://www.objective.com/ecm/document/metadata/BFB6F7442CDB4D47AAEFFE50118F3370"/>
  </ds:schemaRefs>
</ds:datastoreItem>
</file>

<file path=docProps/app.xml><?xml version="1.0" encoding="utf-8"?>
<Properties xmlns="http://schemas.openxmlformats.org/officeDocument/2006/extended-properties" xmlns:vt="http://schemas.openxmlformats.org/officeDocument/2006/docPropsVTypes">
  <TotalTime>1173</TotalTime>
  <Words>226</Words>
  <Application>Microsoft Office PowerPoint</Application>
  <PresentationFormat>On-screen Show (4:3)</PresentationFormat>
  <Paragraphs>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Bay of Plenty Regional Council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Bruere</dc:creator>
  <cp:lastModifiedBy>Andy</cp:lastModifiedBy>
  <cp:revision>6</cp:revision>
  <dcterms:created xsi:type="dcterms:W3CDTF">2018-09-04T05:06:48Z</dcterms:created>
  <dcterms:modified xsi:type="dcterms:W3CDTF">2018-09-05T22:58:29Z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A3100977</vt:lpwstr>
  </property>
  <property fmtid="{D5CDD505-2E9C-101B-9397-08002B2CF9AE}" pid="4" name="Objective-Title">
    <vt:lpwstr>180905 Flow vs level</vt:lpwstr>
  </property>
  <property fmtid="{D5CDD505-2E9C-101B-9397-08002B2CF9AE}" pid="5" name="Objective-Description">
    <vt:lpwstr/>
  </property>
  <property fmtid="{D5CDD505-2E9C-101B-9397-08002B2CF9AE}" pid="6" name="Objective-CreationStamp">
    <vt:filetime>2019-01-13T21:58:44Z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2019-01-13T22:09:11Z</vt:filetime>
  </property>
  <property fmtid="{D5CDD505-2E9C-101B-9397-08002B2CF9AE}" pid="11" name="Objective-Owner">
    <vt:lpwstr>Andy Bruere</vt:lpwstr>
  </property>
  <property fmtid="{D5CDD505-2E9C-101B-9397-08002B2CF9AE}" pid="12" name="Objective-Path">
    <vt:lpwstr>EasyInfo Global Folder:'Virtual Filing Cabinet':Natural Resource Management:Integrated Catchments Programme Management:Rotorua Te Arawa Lakes Programme:Rotorua Te Arawa Lakes Programme Implementation:Rotorua Lakes:02 Lake Okareka:Lake Level Control:. Long term consent application work:. Web site info:. Appendix 3</vt:lpwstr>
  </property>
  <property fmtid="{D5CDD505-2E9C-101B-9397-08002B2CF9AE}" pid="13" name="Objective-Parent">
    <vt:lpwstr>. Appendix 3</vt:lpwstr>
  </property>
  <property fmtid="{D5CDD505-2E9C-101B-9397-08002B2CF9AE}" pid="14" name="Objective-State">
    <vt:lpwstr>Being Drafted</vt:lpwstr>
  </property>
  <property fmtid="{D5CDD505-2E9C-101B-9397-08002B2CF9AE}" pid="15" name="Objective-VersionId">
    <vt:lpwstr>vA4718199</vt:lpwstr>
  </property>
  <property fmtid="{D5CDD505-2E9C-101B-9397-08002B2CF9AE}" pid="16" name="Objective-Version">
    <vt:lpwstr>0.1</vt:lpwstr>
  </property>
  <property fmtid="{D5CDD505-2E9C-101B-9397-08002B2CF9AE}" pid="17" name="Objective-VersionNumber">
    <vt:r8>1</vt:r8>
  </property>
  <property fmtid="{D5CDD505-2E9C-101B-9397-08002B2CF9AE}" pid="18" name="Objective-VersionComment">
    <vt:lpwstr>First version</vt:lpwstr>
  </property>
  <property fmtid="{D5CDD505-2E9C-101B-9397-08002B2CF9AE}" pid="19" name="Objective-FileNumber">
    <vt:lpwstr>4.04836</vt:lpwstr>
  </property>
  <property fmtid="{D5CDD505-2E9C-101B-9397-08002B2CF9AE}" pid="20" name="Objective-Classification">
    <vt:lpwstr>Corporate Access</vt:lpwstr>
  </property>
  <property fmtid="{D5CDD505-2E9C-101B-9397-08002B2CF9AE}" pid="21" name="Objective-Caveats">
    <vt:lpwstr/>
  </property>
  <property fmtid="{D5CDD505-2E9C-101B-9397-08002B2CF9AE}" pid="22" name="Objective-Operative Date">
    <vt:lpwstr/>
  </property>
  <property fmtid="{D5CDD505-2E9C-101B-9397-08002B2CF9AE}" pid="23" name="Objective-Author">
    <vt:lpwstr/>
  </property>
  <property fmtid="{D5CDD505-2E9C-101B-9397-08002B2CF9AE}" pid="24" name="Objective-On Behalf Of">
    <vt:lpwstr/>
  </property>
  <property fmtid="{D5CDD505-2E9C-101B-9397-08002B2CF9AE}" pid="25" name="Objective-Accela Key">
    <vt:lpwstr/>
  </property>
  <property fmtid="{D5CDD505-2E9C-101B-9397-08002B2CF9AE}" pid="26" name="Objective-Connect Creator">
    <vt:lpwstr/>
  </property>
</Properties>
</file>